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60" r:id="rId4"/>
    <p:sldId id="259" r:id="rId5"/>
    <p:sldId id="263" r:id="rId6"/>
    <p:sldId id="264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1" autoAdjust="0"/>
    <p:restoredTop sz="91014" autoAdjust="0"/>
  </p:normalViewPr>
  <p:slideViewPr>
    <p:cSldViewPr snapToGrid="0">
      <p:cViewPr varScale="1">
        <p:scale>
          <a:sx n="42" d="100"/>
          <a:sy n="42" d="100"/>
        </p:scale>
        <p:origin x="95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Photocopy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5319DB-5093-46DC-A5E6-6863963C5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"/>
            <a:ext cx="10131425" cy="1641764"/>
          </a:xfrm>
        </p:spPr>
        <p:txBody>
          <a:bodyPr>
            <a:normAutofit/>
          </a:bodyPr>
          <a:lstStyle/>
          <a:p>
            <a:pPr algn="ctr"/>
            <a:r>
              <a:rPr lang="ru-RU" sz="4000" i="1" dirty="0">
                <a:solidFill>
                  <a:srgbClr val="FFFF00"/>
                </a:solidFill>
                <a:latin typeface="Sitka Small" panose="02000505000000020004" pitchFamily="2" charset="0"/>
                <a:ea typeface="SimSun" panose="02010600030101010101" pitchFamily="2" charset="-122"/>
              </a:rPr>
              <a:t>Сделать нашу планету чище – дело каждого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EA2F8F-467B-41A8-896F-B19E838F8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54" y="1689481"/>
            <a:ext cx="5036253" cy="493991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9A8BF7-EE11-4CA0-B826-2AFEB0A09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982" y="3262744"/>
            <a:ext cx="2650125" cy="33666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A8F925-E398-487F-B8AA-AF81AEFB4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552" y="1683327"/>
            <a:ext cx="3815539" cy="49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94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678587-80FD-4189-920F-0DD55664A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075" y="145474"/>
            <a:ext cx="9642762" cy="1371600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FFFF00"/>
                </a:solidFill>
                <a:latin typeface="Sitka Text" panose="02000505000000020004" pitchFamily="2" charset="0"/>
                <a:cs typeface="Miriam" panose="020B0502050101010101" pitchFamily="34" charset="-79"/>
              </a:rPr>
              <a:t>Сделать своё село чище – это здорово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95A4AC-CE20-4C3E-8307-1646A75E3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1836351"/>
            <a:ext cx="6033655" cy="48761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4579F5-FC41-4B7C-A6D5-14839E6653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49"/>
          <a:stretch/>
        </p:blipFill>
        <p:spPr>
          <a:xfrm>
            <a:off x="304801" y="1836351"/>
            <a:ext cx="3456710" cy="487617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90C6267-0C15-472A-BF2A-91BE6C3B3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495" y="1836353"/>
            <a:ext cx="4475105" cy="487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307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481C43-C172-4B29-AF24-9F7A158A7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44646"/>
            <a:ext cx="10131425" cy="1617899"/>
          </a:xfrm>
        </p:spPr>
        <p:txBody>
          <a:bodyPr>
            <a:normAutofit/>
          </a:bodyPr>
          <a:lstStyle/>
          <a:p>
            <a:pPr algn="ctr"/>
            <a:r>
              <a:rPr lang="ru-RU" sz="4000" i="1" dirty="0">
                <a:solidFill>
                  <a:srgbClr val="FFFF00"/>
                </a:solidFill>
                <a:latin typeface="Sitka Small" panose="02000505000000020004" pitchFamily="2" charset="0"/>
                <a:ea typeface="SimSun" panose="02010600030101010101" pitchFamily="2" charset="-122"/>
              </a:rPr>
              <a:t>Давайте вместе Землю уважать!</a:t>
            </a:r>
            <a:endParaRPr lang="ru-RU" sz="4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C267FC-BE49-43F9-90FA-955748779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610" y="1624220"/>
            <a:ext cx="4260271" cy="50883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D46043-813A-4875-BAF8-C3008469A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5536" y="1662545"/>
            <a:ext cx="4405745" cy="50499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901B5C-F6C5-4812-82DA-51C262268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2200" y="3034145"/>
            <a:ext cx="2573336" cy="367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683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3F7A16-716F-4C15-9B85-8272679D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45474"/>
            <a:ext cx="10131425" cy="1350816"/>
          </a:xfrm>
        </p:spPr>
        <p:txBody>
          <a:bodyPr>
            <a:normAutofit/>
          </a:bodyPr>
          <a:lstStyle/>
          <a:p>
            <a:pPr algn="ctr"/>
            <a:r>
              <a:rPr lang="ru-RU" sz="4000" i="1" dirty="0">
                <a:solidFill>
                  <a:srgbClr val="FFFF00"/>
                </a:solidFill>
                <a:latin typeface="Sitka Small" panose="02000505000000020004" pitchFamily="2" charset="0"/>
                <a:ea typeface="SimSun" panose="02010600030101010101" pitchFamily="2" charset="-122"/>
              </a:rPr>
              <a:t>Убираем территорию возле школы</a:t>
            </a:r>
            <a:endParaRPr lang="ru-RU" sz="4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B2A119-6DAA-46CB-A21F-DD40830B86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6" t="3750"/>
          <a:stretch/>
        </p:blipFill>
        <p:spPr>
          <a:xfrm>
            <a:off x="51953" y="1727659"/>
            <a:ext cx="3345874" cy="49848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7EE716-9763-463B-BA19-74C7176303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6" t="6061" b="12233"/>
          <a:stretch/>
        </p:blipFill>
        <p:spPr>
          <a:xfrm>
            <a:off x="8468593" y="1727659"/>
            <a:ext cx="3051718" cy="49848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D2F5EA2-2058-4737-8ABC-482F4C093D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26" t="8889" b="6364"/>
          <a:stretch/>
        </p:blipFill>
        <p:spPr>
          <a:xfrm>
            <a:off x="4343401" y="1727659"/>
            <a:ext cx="3187029" cy="498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96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9AD73D-F358-4E59-B32C-46C87C02C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0"/>
            <a:ext cx="10131425" cy="1714501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FFFF00"/>
                </a:solidFill>
                <a:latin typeface="Sitka Text" panose="02000505000000020004" pitchFamily="2" charset="0"/>
                <a:cs typeface="Miriam" panose="020B0502050101010101" pitchFamily="34" charset="-79"/>
              </a:rPr>
              <a:t>А это мы  убираем территорию возле памятников</a:t>
            </a:r>
            <a:endParaRPr lang="ru-RU" sz="4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EC7CBE-2317-4598-BF24-72031E786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07" y="2132051"/>
            <a:ext cx="2925765" cy="45181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EEE20E-6EEA-4B6D-9F37-CB0A14189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0953" y="2112820"/>
            <a:ext cx="2984355" cy="45496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0DB2520-2A8D-4B23-BDA0-61607428F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445" y="2112820"/>
            <a:ext cx="3150973" cy="454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07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2082DF-B25F-4EF0-A783-2A680B69F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87035"/>
            <a:ext cx="10131425" cy="1504605"/>
          </a:xfrm>
        </p:spPr>
        <p:txBody>
          <a:bodyPr>
            <a:normAutofit/>
          </a:bodyPr>
          <a:lstStyle/>
          <a:p>
            <a:pPr algn="ctr"/>
            <a:r>
              <a:rPr lang="ru-RU" sz="4000" i="1" dirty="0">
                <a:solidFill>
                  <a:srgbClr val="FFFF00"/>
                </a:solidFill>
                <a:latin typeface="Sitka Small" panose="02000505000000020004" pitchFamily="2" charset="0"/>
                <a:ea typeface="SimSun" panose="02010600030101010101" pitchFamily="2" charset="-122"/>
              </a:rPr>
              <a:t>Наш дружный 4 класс</a:t>
            </a:r>
            <a:br>
              <a:rPr lang="ru-RU" sz="4000" i="1" dirty="0">
                <a:solidFill>
                  <a:srgbClr val="FFFF00"/>
                </a:solidFill>
                <a:latin typeface="Sitka Small" panose="02000505000000020004" pitchFamily="2" charset="0"/>
                <a:ea typeface="SimSun" panose="02010600030101010101" pitchFamily="2" charset="-122"/>
              </a:rPr>
            </a:br>
            <a:endParaRPr lang="ru-RU" sz="4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AC9E56-F8A1-4EAA-8DB1-AC942CF6DA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8" b="23327"/>
          <a:stretch/>
        </p:blipFill>
        <p:spPr>
          <a:xfrm>
            <a:off x="3794631" y="2065867"/>
            <a:ext cx="3375698" cy="46050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558660-DF06-4FF4-AD29-EA3BA72AE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931" y="2065867"/>
            <a:ext cx="4607473" cy="46050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FB9C75-4038-4447-88D0-B27A4CCCF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96" y="2065867"/>
            <a:ext cx="3375698" cy="460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63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C1116-1EEF-4820-9A81-C84A4AEA0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C579F3-96E5-4BBB-A704-A13DE179F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609600"/>
            <a:ext cx="10286999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599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ная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{AD402F72-A109-472C-AB0F-C1064790EEC4}tf03457452</Template>
  <TotalTime>114</TotalTime>
  <Words>35</Words>
  <Application>Microsoft Office PowerPoint</Application>
  <PresentationFormat>Широкоэкранный</PresentationFormat>
  <Paragraphs>6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Sitka Small</vt:lpstr>
      <vt:lpstr>Sitka Text</vt:lpstr>
      <vt:lpstr>Небесная</vt:lpstr>
      <vt:lpstr>Сделать нашу планету чище – дело каждого</vt:lpstr>
      <vt:lpstr>Сделать своё село чище – это здорово</vt:lpstr>
      <vt:lpstr>Давайте вместе Землю уважать!</vt:lpstr>
      <vt:lpstr>Убираем территорию возле школы</vt:lpstr>
      <vt:lpstr>А это мы  убираем территорию возле памятников</vt:lpstr>
      <vt:lpstr>Наш дружный 4 класс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Dom</dc:creator>
  <cp:lastModifiedBy>Dom</cp:lastModifiedBy>
  <cp:revision>13</cp:revision>
  <dcterms:created xsi:type="dcterms:W3CDTF">2021-04-15T18:38:31Z</dcterms:created>
  <dcterms:modified xsi:type="dcterms:W3CDTF">2021-04-16T18:06:09Z</dcterms:modified>
</cp:coreProperties>
</file>